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82" r:id="rId5"/>
  </p:sldIdLst>
  <p:sldSz cx="9144000" cy="5143500" type="screen16x9"/>
  <p:notesSz cx="9144000" cy="6858000"/>
  <p:defaultTextStyle>
    <a:defPPr rtl="0">
      <a:defRPr lang="es-es"/>
    </a:defPPr>
    <a:lvl1pPr marL="0" algn="l" defTabSz="385926" rtl="0" eaLnBrk="1" latinLnBrk="0" hangingPunct="1">
      <a:defRPr sz="1519" kern="1200">
        <a:solidFill>
          <a:schemeClr val="tx1"/>
        </a:solidFill>
        <a:latin typeface="+mn-lt"/>
        <a:ea typeface="+mn-ea"/>
        <a:cs typeface="+mn-cs"/>
      </a:defRPr>
    </a:lvl1pPr>
    <a:lvl2pPr marL="385926" algn="l" defTabSz="385926" rtl="0" eaLnBrk="1" latinLnBrk="0" hangingPunct="1">
      <a:defRPr sz="1519" kern="1200">
        <a:solidFill>
          <a:schemeClr val="tx1"/>
        </a:solidFill>
        <a:latin typeface="+mn-lt"/>
        <a:ea typeface="+mn-ea"/>
        <a:cs typeface="+mn-cs"/>
      </a:defRPr>
    </a:lvl2pPr>
    <a:lvl3pPr marL="771853" algn="l" defTabSz="385926" rtl="0" eaLnBrk="1" latinLnBrk="0" hangingPunct="1">
      <a:defRPr sz="1519" kern="1200">
        <a:solidFill>
          <a:schemeClr val="tx1"/>
        </a:solidFill>
        <a:latin typeface="+mn-lt"/>
        <a:ea typeface="+mn-ea"/>
        <a:cs typeface="+mn-cs"/>
      </a:defRPr>
    </a:lvl3pPr>
    <a:lvl4pPr marL="1157779" algn="l" defTabSz="385926" rtl="0" eaLnBrk="1" latinLnBrk="0" hangingPunct="1">
      <a:defRPr sz="1519" kern="1200">
        <a:solidFill>
          <a:schemeClr val="tx1"/>
        </a:solidFill>
        <a:latin typeface="+mn-lt"/>
        <a:ea typeface="+mn-ea"/>
        <a:cs typeface="+mn-cs"/>
      </a:defRPr>
    </a:lvl4pPr>
    <a:lvl5pPr marL="1543706" algn="l" defTabSz="385926" rtl="0" eaLnBrk="1" latinLnBrk="0" hangingPunct="1">
      <a:defRPr sz="1519" kern="1200">
        <a:solidFill>
          <a:schemeClr val="tx1"/>
        </a:solidFill>
        <a:latin typeface="+mn-lt"/>
        <a:ea typeface="+mn-ea"/>
        <a:cs typeface="+mn-cs"/>
      </a:defRPr>
    </a:lvl5pPr>
    <a:lvl6pPr marL="1929632" algn="l" defTabSz="385926" rtl="0" eaLnBrk="1" latinLnBrk="0" hangingPunct="1">
      <a:defRPr sz="1519" kern="1200">
        <a:solidFill>
          <a:schemeClr val="tx1"/>
        </a:solidFill>
        <a:latin typeface="+mn-lt"/>
        <a:ea typeface="+mn-ea"/>
        <a:cs typeface="+mn-cs"/>
      </a:defRPr>
    </a:lvl6pPr>
    <a:lvl7pPr marL="2315559" algn="l" defTabSz="385926" rtl="0" eaLnBrk="1" latinLnBrk="0" hangingPunct="1">
      <a:defRPr sz="1519" kern="1200">
        <a:solidFill>
          <a:schemeClr val="tx1"/>
        </a:solidFill>
        <a:latin typeface="+mn-lt"/>
        <a:ea typeface="+mn-ea"/>
        <a:cs typeface="+mn-cs"/>
      </a:defRPr>
    </a:lvl7pPr>
    <a:lvl8pPr marL="2701485" algn="l" defTabSz="385926" rtl="0" eaLnBrk="1" latinLnBrk="0" hangingPunct="1">
      <a:defRPr sz="1519" kern="1200">
        <a:solidFill>
          <a:schemeClr val="tx1"/>
        </a:solidFill>
        <a:latin typeface="+mn-lt"/>
        <a:ea typeface="+mn-ea"/>
        <a:cs typeface="+mn-cs"/>
      </a:defRPr>
    </a:lvl8pPr>
    <a:lvl9pPr marL="3087412" algn="l" defTabSz="385926" rtl="0" eaLnBrk="1" latinLnBrk="0" hangingPunct="1">
      <a:defRPr sz="151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2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D595646-5E00-4AAC-B6EF-2214EBE8DC34}" type="datetime1">
              <a:rPr lang="es-ES" smtClean="0"/>
              <a:t>07/10/2024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F054BB-8F28-4346-8754-0E5644500E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223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93B9285-C1C2-4C6F-BA02-7D4F93FD11DA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70A596-7141-45E9-836C-E467146705E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3959948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71853" rtl="0" eaLnBrk="1" latinLnBrk="0" hangingPunct="1">
      <a:defRPr sz="1013" kern="1200">
        <a:solidFill>
          <a:schemeClr val="tx1"/>
        </a:solidFill>
        <a:latin typeface="+mn-lt"/>
        <a:ea typeface="+mn-ea"/>
        <a:cs typeface="+mn-cs"/>
      </a:defRPr>
    </a:lvl1pPr>
    <a:lvl2pPr marL="385926" algn="l" defTabSz="771853" rtl="0" eaLnBrk="1" latinLnBrk="0" hangingPunct="1">
      <a:defRPr sz="1013" kern="1200">
        <a:solidFill>
          <a:schemeClr val="tx1"/>
        </a:solidFill>
        <a:latin typeface="+mn-lt"/>
        <a:ea typeface="+mn-ea"/>
        <a:cs typeface="+mn-cs"/>
      </a:defRPr>
    </a:lvl2pPr>
    <a:lvl3pPr marL="771853" algn="l" defTabSz="771853" rtl="0" eaLnBrk="1" latinLnBrk="0" hangingPunct="1">
      <a:defRPr sz="1013" kern="1200">
        <a:solidFill>
          <a:schemeClr val="tx1"/>
        </a:solidFill>
        <a:latin typeface="+mn-lt"/>
        <a:ea typeface="+mn-ea"/>
        <a:cs typeface="+mn-cs"/>
      </a:defRPr>
    </a:lvl3pPr>
    <a:lvl4pPr marL="1157779" algn="l" defTabSz="771853" rtl="0" eaLnBrk="1" latinLnBrk="0" hangingPunct="1">
      <a:defRPr sz="1013" kern="1200">
        <a:solidFill>
          <a:schemeClr val="tx1"/>
        </a:solidFill>
        <a:latin typeface="+mn-lt"/>
        <a:ea typeface="+mn-ea"/>
        <a:cs typeface="+mn-cs"/>
      </a:defRPr>
    </a:lvl4pPr>
    <a:lvl5pPr marL="1543706" algn="l" defTabSz="771853" rtl="0" eaLnBrk="1" latinLnBrk="0" hangingPunct="1">
      <a:defRPr sz="1013" kern="1200">
        <a:solidFill>
          <a:schemeClr val="tx1"/>
        </a:solidFill>
        <a:latin typeface="+mn-lt"/>
        <a:ea typeface="+mn-ea"/>
        <a:cs typeface="+mn-cs"/>
      </a:defRPr>
    </a:lvl5pPr>
    <a:lvl6pPr marL="1929632" algn="l" defTabSz="771853" rtl="0" eaLnBrk="1" latinLnBrk="0" hangingPunct="1">
      <a:defRPr sz="1013" kern="1200">
        <a:solidFill>
          <a:schemeClr val="tx1"/>
        </a:solidFill>
        <a:latin typeface="+mn-lt"/>
        <a:ea typeface="+mn-ea"/>
        <a:cs typeface="+mn-cs"/>
      </a:defRPr>
    </a:lvl6pPr>
    <a:lvl7pPr marL="2315559" algn="l" defTabSz="771853" rtl="0" eaLnBrk="1" latinLnBrk="0" hangingPunct="1">
      <a:defRPr sz="1013" kern="1200">
        <a:solidFill>
          <a:schemeClr val="tx1"/>
        </a:solidFill>
        <a:latin typeface="+mn-lt"/>
        <a:ea typeface="+mn-ea"/>
        <a:cs typeface="+mn-cs"/>
      </a:defRPr>
    </a:lvl7pPr>
    <a:lvl8pPr marL="2701485" algn="l" defTabSz="771853" rtl="0" eaLnBrk="1" latinLnBrk="0" hangingPunct="1">
      <a:defRPr sz="1013" kern="1200">
        <a:solidFill>
          <a:schemeClr val="tx1"/>
        </a:solidFill>
        <a:latin typeface="+mn-lt"/>
        <a:ea typeface="+mn-ea"/>
        <a:cs typeface="+mn-cs"/>
      </a:defRPr>
    </a:lvl8pPr>
    <a:lvl9pPr marL="3087412" algn="l" defTabSz="771853" rtl="0" eaLnBrk="1" latinLnBrk="0" hangingPunct="1">
      <a:defRPr sz="101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-5132" y="1544259"/>
            <a:ext cx="9146751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4320" y="1624774"/>
            <a:ext cx="8603674" cy="1304510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0000"/>
              </a:lnSpc>
              <a:defRPr sz="4501" spc="113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2997188"/>
            <a:ext cx="6858000" cy="981941"/>
          </a:xfrm>
        </p:spPr>
        <p:txBody>
          <a:bodyPr rtlCol="0">
            <a:normAutofit/>
          </a:bodyPr>
          <a:lstStyle>
            <a:lvl1pPr marL="0" indent="0" algn="ctr">
              <a:buNone/>
              <a:defRPr sz="1500"/>
            </a:lvl1pPr>
            <a:lvl2pPr marL="342955" indent="0" algn="ctr">
              <a:buNone/>
              <a:defRPr sz="1500"/>
            </a:lvl2pPr>
            <a:lvl3pPr marL="685910" indent="0" algn="ctr">
              <a:buNone/>
              <a:defRPr sz="1500"/>
            </a:lvl3pPr>
            <a:lvl4pPr marL="1028865" indent="0" algn="ctr">
              <a:buNone/>
              <a:defRPr sz="1500"/>
            </a:lvl4pPr>
            <a:lvl5pPr marL="1371819" indent="0" algn="ctr">
              <a:buNone/>
              <a:defRPr sz="1500"/>
            </a:lvl5pPr>
            <a:lvl6pPr marL="1714774" indent="0" algn="ctr">
              <a:buNone/>
              <a:defRPr sz="1500"/>
            </a:lvl6pPr>
            <a:lvl7pPr marL="2057729" indent="0" algn="ctr">
              <a:buNone/>
              <a:defRPr sz="1500"/>
            </a:lvl7pPr>
            <a:lvl8pPr marL="2400684" indent="0" algn="ctr">
              <a:buNone/>
              <a:defRPr sz="1500"/>
            </a:lvl8pPr>
            <a:lvl9pPr marL="2743639" indent="0" algn="ctr">
              <a:buNone/>
              <a:defRPr sz="1500"/>
            </a:lvl9pPr>
          </a:lstStyle>
          <a:p>
            <a:pPr rtl="0"/>
            <a:r>
              <a:rPr lang="es-ES" noProof="0" smtClean="0"/>
              <a:t>Haga clic para editar el estilo de subtítulo del patrón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22EF08-C215-4E05-8FDC-6ED45CE03DE2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913525-0E5A-4FC8-9DDC-86F3C93C8117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6764484" y="0"/>
            <a:ext cx="20574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70468" y="205979"/>
            <a:ext cx="1801785" cy="4423171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205979"/>
            <a:ext cx="5979968" cy="4423171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28650" y="4817141"/>
            <a:ext cx="2057397" cy="273844"/>
          </a:xfrm>
        </p:spPr>
        <p:txBody>
          <a:bodyPr rtlCol="0"/>
          <a:lstStyle/>
          <a:p>
            <a:pPr rtl="0"/>
            <a:fld id="{3C9BBD4A-62FB-4808-ABFC-5C111B326BAB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832102" y="4817141"/>
            <a:ext cx="3209752" cy="273844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6054787" y="4817141"/>
            <a:ext cx="659819" cy="273844"/>
          </a:xfrm>
        </p:spPr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F23AB5-2C16-4096-BDE8-E042F7DF9D3C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-5132" y="1544259"/>
            <a:ext cx="914675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4893" y="1656659"/>
            <a:ext cx="7886700" cy="1257300"/>
          </a:xfrm>
        </p:spPr>
        <p:txBody>
          <a:bodyPr rtlCol="0" anchor="ctr">
            <a:noAutofit/>
          </a:bodyPr>
          <a:lstStyle>
            <a:lvl1pPr algn="ctr">
              <a:lnSpc>
                <a:spcPct val="80000"/>
              </a:lnSpc>
              <a:defRPr sz="4501" b="0" spc="113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24893" y="3007751"/>
            <a:ext cx="7886700" cy="88097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500">
                <a:solidFill>
                  <a:schemeClr val="tx2"/>
                </a:solidFill>
              </a:defRPr>
            </a:lvl1pPr>
            <a:lvl2pPr marL="342955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91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86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81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77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72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68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63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E56F9E9-F1A2-4E19-87D2-4DCB71AECEAE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904008" y="1508760"/>
            <a:ext cx="3566160" cy="3154680"/>
          </a:xfrm>
        </p:spPr>
        <p:txBody>
          <a:bodyPr rtlCol="0"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4672793" y="1508760"/>
            <a:ext cx="3566160" cy="3154680"/>
          </a:xfrm>
        </p:spPr>
        <p:txBody>
          <a:bodyPr rtlCol="0"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99F0C9-E655-4B95-ADEB-20027AB653F8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5256" y="1435102"/>
            <a:ext cx="3566160" cy="557321"/>
          </a:xfrm>
        </p:spPr>
        <p:txBody>
          <a:bodyPr rtlCol="0" anchor="ctr">
            <a:normAutofit/>
          </a:bodyPr>
          <a:lstStyle>
            <a:lvl1pPr marL="0" indent="0">
              <a:buNone/>
              <a:defRPr sz="1575" b="1"/>
            </a:lvl1pPr>
            <a:lvl2pPr marL="342955" indent="0">
              <a:buNone/>
              <a:defRPr sz="1500" b="1"/>
            </a:lvl2pPr>
            <a:lvl3pPr marL="685910" indent="0">
              <a:buNone/>
              <a:defRPr sz="1350" b="1"/>
            </a:lvl3pPr>
            <a:lvl4pPr marL="1028865" indent="0">
              <a:buNone/>
              <a:defRPr sz="1200" b="1"/>
            </a:lvl4pPr>
            <a:lvl5pPr marL="1371819" indent="0">
              <a:buNone/>
              <a:defRPr sz="1200" b="1"/>
            </a:lvl5pPr>
            <a:lvl6pPr marL="1714774" indent="0">
              <a:buNone/>
              <a:defRPr sz="1200" b="1"/>
            </a:lvl6pPr>
            <a:lvl7pPr marL="2057729" indent="0">
              <a:buNone/>
              <a:defRPr sz="1200" b="1"/>
            </a:lvl7pPr>
            <a:lvl8pPr marL="2400684" indent="0">
              <a:buNone/>
              <a:defRPr sz="1200" b="1"/>
            </a:lvl8pPr>
            <a:lvl9pPr marL="2743639" indent="0">
              <a:buNone/>
              <a:defRPr sz="12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905256" y="1992424"/>
            <a:ext cx="3566160" cy="2674620"/>
          </a:xfrm>
        </p:spPr>
        <p:txBody>
          <a:bodyPr rtlCol="0"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673423" y="1435102"/>
            <a:ext cx="3566160" cy="557321"/>
          </a:xfrm>
        </p:spPr>
        <p:txBody>
          <a:bodyPr rtlCol="0" anchor="ctr">
            <a:normAutofit/>
          </a:bodyPr>
          <a:lstStyle>
            <a:lvl1pPr marL="0" indent="0">
              <a:buNone/>
              <a:defRPr sz="1575" b="1"/>
            </a:lvl1pPr>
            <a:lvl2pPr marL="342955" indent="0">
              <a:buNone/>
              <a:defRPr sz="1500" b="1"/>
            </a:lvl2pPr>
            <a:lvl3pPr marL="685910" indent="0">
              <a:buNone/>
              <a:defRPr sz="1350" b="1"/>
            </a:lvl3pPr>
            <a:lvl4pPr marL="1028865" indent="0">
              <a:buNone/>
              <a:defRPr sz="1200" b="1"/>
            </a:lvl4pPr>
            <a:lvl5pPr marL="1371819" indent="0">
              <a:buNone/>
              <a:defRPr sz="1200" b="1"/>
            </a:lvl5pPr>
            <a:lvl6pPr marL="1714774" indent="0">
              <a:buNone/>
              <a:defRPr sz="1200" b="1"/>
            </a:lvl6pPr>
            <a:lvl7pPr marL="2057729" indent="0">
              <a:buNone/>
              <a:defRPr sz="1200" b="1"/>
            </a:lvl7pPr>
            <a:lvl8pPr marL="2400684" indent="0">
              <a:buNone/>
              <a:defRPr sz="1200" b="1"/>
            </a:lvl8pPr>
            <a:lvl9pPr marL="2743639" indent="0">
              <a:buNone/>
              <a:defRPr sz="12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4673423" y="1992423"/>
            <a:ext cx="3566160" cy="2674620"/>
          </a:xfrm>
        </p:spPr>
        <p:txBody>
          <a:bodyPr rtlCol="0"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A1FFC8-D631-497B-A23D-98BFA5D663E4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773693-C382-401F-B777-F9A98043FD94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D80D90-D280-4DB6-B878-F63803F9C6DC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905256" y="1590041"/>
            <a:ext cx="4594860" cy="3086100"/>
          </a:xfrm>
        </p:spPr>
        <p:txBody>
          <a:bodyPr rtlCol="0"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5841767" y="1610615"/>
            <a:ext cx="2400300" cy="2574239"/>
          </a:xfrm>
        </p:spPr>
        <p:txBody>
          <a:bodyPr rtlCol="0">
            <a:normAutofit/>
          </a:bodyPr>
          <a:lstStyle>
            <a:lvl1pPr marL="0" indent="0">
              <a:lnSpc>
                <a:spcPct val="95000"/>
              </a:lnSpc>
              <a:buNone/>
              <a:defRPr sz="1350"/>
            </a:lvl1pPr>
            <a:lvl2pPr marL="342955" indent="0">
              <a:buNone/>
              <a:defRPr sz="900"/>
            </a:lvl2pPr>
            <a:lvl3pPr marL="685910" indent="0">
              <a:buNone/>
              <a:defRPr sz="750"/>
            </a:lvl3pPr>
            <a:lvl4pPr marL="1028865" indent="0">
              <a:buNone/>
              <a:defRPr sz="675"/>
            </a:lvl4pPr>
            <a:lvl5pPr marL="1371819" indent="0">
              <a:buNone/>
              <a:defRPr sz="675"/>
            </a:lvl5pPr>
            <a:lvl6pPr marL="1714774" indent="0">
              <a:buNone/>
              <a:defRPr sz="675"/>
            </a:lvl6pPr>
            <a:lvl7pPr marL="2057729" indent="0">
              <a:buNone/>
              <a:defRPr sz="675"/>
            </a:lvl7pPr>
            <a:lvl8pPr marL="2400684" indent="0">
              <a:buNone/>
              <a:defRPr sz="675"/>
            </a:lvl8pPr>
            <a:lvl9pPr marL="2743639" indent="0">
              <a:buNone/>
              <a:defRPr sz="675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5D0626-99A7-4B00-BC06-8A4F660DB66D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960120" y="1658621"/>
            <a:ext cx="4594860" cy="294894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rtlCol="0" anchor="t"/>
          <a:lstStyle>
            <a:lvl1pPr marL="0" indent="0" algn="ctr">
              <a:buNone/>
              <a:defRPr sz="2400">
                <a:solidFill>
                  <a:schemeClr val="tx1">
                    <a:lumMod val="50000"/>
                  </a:schemeClr>
                </a:solidFill>
              </a:defRPr>
            </a:lvl1pPr>
            <a:lvl2pPr marL="342955" indent="0">
              <a:buNone/>
              <a:defRPr sz="2100"/>
            </a:lvl2pPr>
            <a:lvl3pPr marL="685910" indent="0">
              <a:buNone/>
              <a:defRPr sz="1800"/>
            </a:lvl3pPr>
            <a:lvl4pPr marL="1028865" indent="0">
              <a:buNone/>
              <a:defRPr sz="1500"/>
            </a:lvl4pPr>
            <a:lvl5pPr marL="1371819" indent="0">
              <a:buNone/>
              <a:defRPr sz="1500"/>
            </a:lvl5pPr>
            <a:lvl6pPr marL="1714774" indent="0">
              <a:buNone/>
              <a:defRPr sz="1500"/>
            </a:lvl6pPr>
            <a:lvl7pPr marL="2057729" indent="0">
              <a:buNone/>
              <a:defRPr sz="1500"/>
            </a:lvl7pPr>
            <a:lvl8pPr marL="2400684" indent="0">
              <a:buNone/>
              <a:defRPr sz="1500"/>
            </a:lvl8pPr>
            <a:lvl9pPr marL="2743639" indent="0">
              <a:buNone/>
              <a:defRPr sz="15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843016" y="1612966"/>
            <a:ext cx="2400300" cy="2571750"/>
          </a:xfrm>
        </p:spPr>
        <p:txBody>
          <a:bodyPr rtlCol="0">
            <a:normAutofit/>
          </a:bodyPr>
          <a:lstStyle>
            <a:lvl1pPr marL="0" indent="0">
              <a:lnSpc>
                <a:spcPct val="95000"/>
              </a:lnSpc>
              <a:buNone/>
              <a:defRPr sz="1350"/>
            </a:lvl1pPr>
            <a:lvl2pPr marL="342955" indent="0">
              <a:buNone/>
              <a:defRPr sz="900"/>
            </a:lvl2pPr>
            <a:lvl3pPr marL="685910" indent="0">
              <a:buNone/>
              <a:defRPr sz="750"/>
            </a:lvl3pPr>
            <a:lvl4pPr marL="1028865" indent="0">
              <a:buNone/>
              <a:defRPr sz="675"/>
            </a:lvl4pPr>
            <a:lvl5pPr marL="1371819" indent="0">
              <a:buNone/>
              <a:defRPr sz="675"/>
            </a:lvl5pPr>
            <a:lvl6pPr marL="1714774" indent="0">
              <a:buNone/>
              <a:defRPr sz="675"/>
            </a:lvl6pPr>
            <a:lvl7pPr marL="2057729" indent="0">
              <a:buNone/>
              <a:defRPr sz="675"/>
            </a:lvl7pPr>
            <a:lvl8pPr marL="2400684" indent="0">
              <a:buNone/>
              <a:defRPr sz="675"/>
            </a:lvl8pPr>
            <a:lvl9pPr marL="2743639" indent="0">
              <a:buNone/>
              <a:defRPr sz="675"/>
            </a:lvl9pPr>
          </a:lstStyle>
          <a:p>
            <a:pPr lvl="0" rtl="0"/>
            <a:r>
              <a:rPr lang="es-ES" noProof="0"/>
              <a:t>Haga clic para 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717DB5-433C-40E5-B6A9-465E794AD120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362" y="132082"/>
            <a:ext cx="9141714" cy="12344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902189" y="213132"/>
            <a:ext cx="7338060" cy="1131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2189" y="1508760"/>
            <a:ext cx="7338060" cy="3154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901700" y="4817141"/>
            <a:ext cx="2250671" cy="273844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788">
                <a:solidFill>
                  <a:schemeClr val="tx1"/>
                </a:solidFill>
              </a:defRPr>
            </a:lvl1pPr>
          </a:lstStyle>
          <a:p>
            <a:pPr rtl="0"/>
            <a:fld id="{79E7F34A-1ECC-4100-8FA5-D4B60A3F20F5}" type="datetime1">
              <a:rPr lang="es-ES" noProof="0" smtClean="0"/>
              <a:t>07/10/2024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197353" y="4817141"/>
            <a:ext cx="378333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7994195" y="4817141"/>
            <a:ext cx="709698" cy="273844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900" b="0">
                <a:solidFill>
                  <a:schemeClr val="tx1"/>
                </a:solidFill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685910" rtl="0" eaLnBrk="1" latinLnBrk="0" hangingPunct="1">
        <a:lnSpc>
          <a:spcPct val="85000"/>
        </a:lnSpc>
        <a:spcBef>
          <a:spcPct val="0"/>
        </a:spcBef>
        <a:buNone/>
        <a:defRPr sz="3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37182" indent="-137182" algn="l" defTabSz="68591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tx1"/>
        </a:buClr>
        <a:buFont typeface="Wingdings" pitchFamily="2" charset="2"/>
        <a:buChar char="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308659" indent="-137182" algn="l" defTabSz="68591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480137" indent="-137182" algn="l" defTabSz="68591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651614" indent="-137182" algn="l" defTabSz="68591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23092" indent="-137182" algn="l" defTabSz="68591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63604" indent="-171477" algn="l" defTabSz="68591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04027" indent="-171477" algn="l" defTabSz="68591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21945" indent="-171477" algn="l" defTabSz="68591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54867" indent="-171477" algn="l" defTabSz="68591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91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55" algn="l" defTabSz="68591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10" algn="l" defTabSz="68591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865" algn="l" defTabSz="68591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819" algn="l" defTabSz="68591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774" algn="l" defTabSz="68591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729" algn="l" defTabSz="68591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684" algn="l" defTabSz="68591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639" algn="l" defTabSz="68591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8009" y="103411"/>
            <a:ext cx="8451971" cy="5423418"/>
          </a:xfrm>
        </p:spPr>
        <p:txBody>
          <a:bodyPr>
            <a:normAutofit/>
          </a:bodyPr>
          <a:lstStyle/>
          <a:p>
            <a:pPr algn="ctr"/>
            <a:endParaRPr lang="es-AR" b="1" dirty="0" smtClean="0">
              <a:solidFill>
                <a:schemeClr val="bg1"/>
              </a:solidFill>
            </a:endParaRPr>
          </a:p>
        </p:txBody>
      </p:sp>
      <p:pic>
        <p:nvPicPr>
          <p:cNvPr id="7" name="Imagen 6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7164" r="-1760"/>
          <a:stretch/>
        </p:blipFill>
        <p:spPr bwMode="auto">
          <a:xfrm>
            <a:off x="8010" y="0"/>
            <a:ext cx="1218278" cy="931078"/>
          </a:xfrm>
          <a:prstGeom prst="rect">
            <a:avLst/>
          </a:prstGeom>
          <a:noFill/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172" y="0"/>
            <a:ext cx="908538" cy="1065321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DDA2022F-1436-49C5-9347-FDDDF4EE8915}"/>
              </a:ext>
            </a:extLst>
          </p:cNvPr>
          <p:cNvSpPr txBox="1">
            <a:spLocks/>
          </p:cNvSpPr>
          <p:nvPr/>
        </p:nvSpPr>
        <p:spPr>
          <a:xfrm rot="16200000">
            <a:off x="6318250" y="2309738"/>
            <a:ext cx="5143501" cy="524023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AR" sz="825" dirty="0">
                <a:solidFill>
                  <a:schemeClr val="bg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s-AR" sz="825" dirty="0">
                <a:solidFill>
                  <a:schemeClr val="bg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s-ES" sz="825" dirty="0">
              <a:solidFill>
                <a:schemeClr val="bg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" t="29928" r="-252" b="63386"/>
          <a:stretch/>
        </p:blipFill>
        <p:spPr>
          <a:xfrm>
            <a:off x="0" y="4788731"/>
            <a:ext cx="9152011" cy="35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3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 bandas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40_TF89910445.potx" id="{7ECDFCCE-EA86-4B81-9477-D34E7AAC2FB0}" vid="{3A1A7AB3-A1DE-4BEB-A544-E3BF44DAECF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9934CB3-A97C-40D1-8D7D-5211E1C57C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871927-9856-4138-B7A7-125C4AA7EF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44E3864-550F-4194-BC9D-CCA442A52D0D}">
  <ds:schemaRefs>
    <ds:schemaRef ds:uri="http://purl.org/dc/terms/"/>
    <ds:schemaRef ds:uri="http://purl.org/dc/dcmitype/"/>
    <ds:schemaRef ds:uri="http://purl.org/dc/elements/1.1/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71af3243-3dd4-4a8d-8c0d-dd76da1f02a5"/>
    <ds:schemaRef ds:uri="http://schemas.microsoft.com/office/infopath/2007/PartnerControls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Bandas</Template>
  <TotalTime>0</TotalTime>
  <Words>0</Words>
  <Application>Microsoft Office PowerPoint</Application>
  <PresentationFormat>Presentación en pantalla (16:9)</PresentationFormat>
  <Paragraphs>1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Calibri</vt:lpstr>
      <vt:lpstr>Corbel</vt:lpstr>
      <vt:lpstr>Wingdings</vt:lpstr>
      <vt:lpstr>Con bandas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2024-09-23T20:47:02Z</dcterms:created>
  <dcterms:modified xsi:type="dcterms:W3CDTF">2024-10-07T14:34:04Z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